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567" r:id="rId1"/>
  </p:sldMasterIdLst>
  <p:notesMasterIdLst>
    <p:notesMasterId r:id="rId10"/>
  </p:notesMasterIdLst>
  <p:sldIdLst>
    <p:sldId id="5372" r:id="rId2"/>
    <p:sldId id="5373" r:id="rId3"/>
    <p:sldId id="5374" r:id="rId4"/>
    <p:sldId id="5375" r:id="rId5"/>
    <p:sldId id="5376" r:id="rId6"/>
    <p:sldId id="5377" r:id="rId7"/>
    <p:sldId id="5378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66"/>
    <a:srgbClr val="CC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D2E1F5-A8C2-4BA7-A1E6-32A415437779}" v="38" dt="2022-09-04T01:37:48.9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85" autoAdjust="0"/>
    <p:restoredTop sz="90909" autoAdjust="0"/>
  </p:normalViewPr>
  <p:slideViewPr>
    <p:cSldViewPr>
      <p:cViewPr>
        <p:scale>
          <a:sx n="60" d="100"/>
          <a:sy n="60" d="100"/>
        </p:scale>
        <p:origin x="-1422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9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07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5B3A6-A626-4234-BEB8-81418E266991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952F9-AE52-48CF-A9AD-D4218A58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79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F3CE96-9449-0679-84B8-D8E388DB4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3BEA10B-6404-46F0-98D3-9EEB4141B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697292-40D3-A729-FBEE-0F6F2E7E6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66FF-712E-4D8F-9296-00A6E9441A26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8FF9D-570C-A088-2E56-80C4D36BF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72168B-8669-DDA4-9B02-F0C75EC07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AAADC-1C06-4FDB-9EC3-92938B554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7F40-352D-5CE2-EE76-40575688F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DCF623-F1E5-07CD-3602-BB1928BDB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92C05C-AB54-0631-80FD-9BC2872A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66FF-712E-4D8F-9296-00A6E9441A26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9BA237-BEEB-D2B8-C107-BA385F497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CD1024-9FF4-E3BE-0472-39C5280D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AAADC-1C06-4FDB-9EC3-92938B554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8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36C1DC7-EBC0-1209-CD9F-FC81C4D2AE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BD6AC7B-3A75-C432-2A70-605578263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46E8C3-3DE2-9E4C-472B-1E8B817DA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66FF-712E-4D8F-9296-00A6E9441A26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A0A5D9-2B04-7EB0-009D-3ECB3BFA5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7F1C8A-4D19-27B0-0A1B-532796611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AAADC-1C06-4FDB-9EC3-92938B554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65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DE3AA1-93C2-45E3-E14D-63A8BACC0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D39F95-6965-B790-BC9D-091E797A7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244777-A8D1-A5AE-9DC0-03010579A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66FF-712E-4D8F-9296-00A6E9441A26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EDF77F-BC0D-653B-2174-A9AE99514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47D505-FE22-87B3-0EB1-155A380B0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AAADC-1C06-4FDB-9EC3-92938B554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8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3950FE-6CE2-920B-193F-DD6F0215A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F9E1D3-29AB-5115-73A6-1C8D20659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AF7385-0167-F94F-1971-221DF9996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66FF-712E-4D8F-9296-00A6E9441A26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353DEA-2137-8EAF-BC8C-38B18B760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468E25-46AD-0285-0180-C884BB08E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AAADC-1C06-4FDB-9EC3-92938B554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2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45265C-91D8-E53F-1B85-81A62ADA6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C2C4CC-B45A-5601-F637-C516184B7B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03AD3F-1C0F-388F-C350-ECF58BDC9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635223E-E099-DC4A-6E0A-7A4CAD88D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66FF-712E-4D8F-9296-00A6E9441A26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10BD93-26B6-C611-9705-C3D7F785D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A66464-4A40-6DBC-4704-69AFB839F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AAADC-1C06-4FDB-9EC3-92938B554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4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35E0E0-97DA-0681-D1D1-E0DCDCEB9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907EBC-6641-0548-C576-B73BA7226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1D1B0A7-6BDD-D5C0-344E-83B761175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FD8BAD7-7B53-E771-701E-69D87A17BA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AFD6BDC-F208-33C1-A433-886F869E67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2DC3F32-C20F-06B2-5A09-368188EF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66FF-712E-4D8F-9296-00A6E9441A26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6565772-B7B4-418B-A0C7-D724B361C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C88B1CB-1AE4-1200-9DDC-5F6A77909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AAADC-1C06-4FDB-9EC3-92938B554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6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70C71C-A056-E80D-D812-6B4B9447B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CA3E5B3-C9B2-F5D2-C2C7-C65A11894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66FF-712E-4D8F-9296-00A6E9441A26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F94E6DF-8660-DA1B-13D5-5A8BC63B0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03D065C-8721-C55A-9CC6-C3722830A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AAADC-1C06-4FDB-9EC3-92938B554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09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BCDC17-DBFB-00CB-4EA0-4B32659A9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66FF-712E-4D8F-9296-00A6E9441A26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D13C947-9D4C-2634-74E0-B4522B79B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87C80E0-A3F8-1AD5-078E-ADB765E7E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AAADC-1C06-4FDB-9EC3-92938B554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5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2ADE45-96A5-09A4-7DEB-B34DD3C7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FA4114-FD86-2D06-9657-29FEA0688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896B1C4-29FC-12DA-5137-83B467153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E6A8A9-171D-638E-F8E3-693298C48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66FF-712E-4D8F-9296-00A6E9441A26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C48E75-EE42-B19D-EDCF-BAF30AF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D34B5E-F901-3742-1EAF-9C6CF8F86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AAADC-1C06-4FDB-9EC3-92938B554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50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0FEF1B-FAF1-4943-CE78-B33CC0471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DCD34FF-8162-7680-F8B7-5B17622AB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D8966DA-4C33-C3E5-97A4-C2785ADA6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92B317-A710-7FCC-FA02-538A7F3B7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66FF-712E-4D8F-9296-00A6E9441A26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68BFCA-2B77-2315-4421-313DAF104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003E9B-7DBF-8972-FF68-7C119634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AAADC-1C06-4FDB-9EC3-92938B554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02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96DEE6-82B4-5082-192E-E0B8AEF8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0FB2B2-36DF-F28E-CC60-298BB9979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009F4A-8136-0EE6-7CB5-329749354C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666FF-712E-4D8F-9296-00A6E9441A26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64EEF9-AD14-30BA-EF95-707B42EA1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009869-574B-E1B9-ACD6-803B4C05C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AAADC-1C06-4FDB-9EC3-92938B554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9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568" r:id="rId1"/>
    <p:sldLayoutId id="2147487569" r:id="rId2"/>
    <p:sldLayoutId id="2147487570" r:id="rId3"/>
    <p:sldLayoutId id="2147487571" r:id="rId4"/>
    <p:sldLayoutId id="2147487572" r:id="rId5"/>
    <p:sldLayoutId id="2147487573" r:id="rId6"/>
    <p:sldLayoutId id="2147487574" r:id="rId7"/>
    <p:sldLayoutId id="2147487575" r:id="rId8"/>
    <p:sldLayoutId id="2147487576" r:id="rId9"/>
    <p:sldLayoutId id="2147487577" r:id="rId10"/>
    <p:sldLayoutId id="214748757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 descr="A bird flying in the sky&#10;&#10;Description automatically generated with medium confidence">
            <a:extLst>
              <a:ext uri="{FF2B5EF4-FFF2-40B4-BE49-F238E27FC236}">
                <a16:creationId xmlns:a16="http://schemas.microsoft.com/office/drawing/2014/main" xmlns="" id="{B6FB735D-C617-6562-77F4-AB83128231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2" b="2822"/>
          <a:stretch/>
        </p:blipFill>
        <p:spPr>
          <a:xfrm>
            <a:off x="15" y="858211"/>
            <a:ext cx="9143985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03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EBFDB7D-DD97-44CE-AFFB-458781A3DB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857250"/>
            <a:ext cx="914399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3246D3C6-FE58-9EFD-D458-FF2C12F57C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" r="-1" b="-1"/>
          <a:stretch/>
        </p:blipFill>
        <p:spPr>
          <a:xfrm>
            <a:off x="0" y="457200"/>
            <a:ext cx="7772385" cy="5748248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50F864A1-23CF-4954-887F-3C4458622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870421" y="1868837"/>
            <a:ext cx="701278" cy="61823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xmlns="" id="{8D313E8C-7457-407E-BDA5-EACA44D382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7470496" y="1607344"/>
            <a:ext cx="571625" cy="50393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797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EBFDB7D-DD97-44CE-AFFB-458781A3DB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857250"/>
            <a:ext cx="914399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xmlns="" id="{14B4517C-BF59-C988-9130-8E07D95513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" r="-1" b="-1"/>
          <a:stretch/>
        </p:blipFill>
        <p:spPr>
          <a:xfrm>
            <a:off x="36786" y="429673"/>
            <a:ext cx="7598639" cy="561975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xmlns="" id="{50F864A1-23CF-4954-887F-3C4458622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870421" y="1868837"/>
            <a:ext cx="701278" cy="61823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xmlns="" id="{8D313E8C-7457-407E-BDA5-EACA44D382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7470496" y="1607344"/>
            <a:ext cx="571625" cy="50393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957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EBFDB7D-DD97-44CE-AFFB-458781A3DB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857250"/>
            <a:ext cx="914399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xmlns="" id="{8CA63FCD-2644-5081-7CD0-60F2B48D1E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" r="-1" b="-1"/>
          <a:stretch/>
        </p:blipFill>
        <p:spPr>
          <a:xfrm>
            <a:off x="-26940" y="619125"/>
            <a:ext cx="7598639" cy="561975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xmlns="" id="{50F864A1-23CF-4954-887F-3C4458622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870421" y="1868837"/>
            <a:ext cx="701278" cy="61823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xmlns="" id="{8D313E8C-7457-407E-BDA5-EACA44D382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7470496" y="1607344"/>
            <a:ext cx="571625" cy="50393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632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EBFDB7D-DD97-44CE-AFFB-458781A3DB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857250"/>
            <a:ext cx="914399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B394F2CC-4421-BE79-897F-398825387A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" r="-1" b="-1"/>
          <a:stretch/>
        </p:blipFill>
        <p:spPr>
          <a:xfrm>
            <a:off x="15" y="304801"/>
            <a:ext cx="7701671" cy="569595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50F864A1-23CF-4954-887F-3C4458622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870421" y="1868837"/>
            <a:ext cx="701278" cy="61823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xmlns="" id="{8D313E8C-7457-407E-BDA5-EACA44D382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7470496" y="1607344"/>
            <a:ext cx="571625" cy="50393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419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EBFDB7D-DD97-44CE-AFFB-458781A3DB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857250"/>
            <a:ext cx="914399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BF931A95-10DB-034B-B712-3611A3C9A5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" r="-1" b="-1"/>
          <a:stretch/>
        </p:blipFill>
        <p:spPr>
          <a:xfrm>
            <a:off x="15" y="475783"/>
            <a:ext cx="7470481" cy="5524968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50F864A1-23CF-4954-887F-3C4458622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870421" y="1868837"/>
            <a:ext cx="701278" cy="61823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xmlns="" id="{8D313E8C-7457-407E-BDA5-EACA44D382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7470496" y="1607344"/>
            <a:ext cx="571625" cy="50393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60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EBFDB7D-DD97-44CE-AFFB-458781A3DB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857250"/>
            <a:ext cx="914399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103D81CD-1EC0-6057-2EDE-6D6320D73E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" r="-1" b="-1"/>
          <a:stretch/>
        </p:blipFill>
        <p:spPr>
          <a:xfrm>
            <a:off x="15" y="308859"/>
            <a:ext cx="7696185" cy="5691892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50F864A1-23CF-4954-887F-3C4458622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870421" y="1868837"/>
            <a:ext cx="701278" cy="61823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xmlns="" id="{8D313E8C-7457-407E-BDA5-EACA44D382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7470496" y="1607344"/>
            <a:ext cx="571625" cy="50393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133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EBFDB7D-DD97-44CE-AFFB-458781A3DB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857250"/>
            <a:ext cx="914399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 descr="A picture containing text, bird, parrot&#10;&#10;Description automatically generated">
            <a:extLst>
              <a:ext uri="{FF2B5EF4-FFF2-40B4-BE49-F238E27FC236}">
                <a16:creationId xmlns:a16="http://schemas.microsoft.com/office/drawing/2014/main" xmlns="" id="{D7CA1B2B-28FB-76EE-E09A-9637B5231B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89"/>
          <a:stretch/>
        </p:blipFill>
        <p:spPr>
          <a:xfrm>
            <a:off x="41136" y="609600"/>
            <a:ext cx="8000985" cy="5917314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50F864A1-23CF-4954-887F-3C4458622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870421" y="1868837"/>
            <a:ext cx="701278" cy="61823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xmlns="" id="{8D313E8C-7457-407E-BDA5-EACA44D382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7470496" y="1607344"/>
            <a:ext cx="571625" cy="50393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921657"/>
      </p:ext>
    </p:extLst>
  </p:cSld>
  <p:clrMapOvr>
    <a:masterClrMapping/>
  </p:clrMapOvr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4166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THIG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Yu</dc:creator>
  <cp:lastModifiedBy>wangps</cp:lastModifiedBy>
  <cp:revision>637</cp:revision>
  <dcterms:created xsi:type="dcterms:W3CDTF">2012-02-03T13:37:34Z</dcterms:created>
  <dcterms:modified xsi:type="dcterms:W3CDTF">2022-10-11T00:43:08Z</dcterms:modified>
</cp:coreProperties>
</file>